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approach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Parker (2004)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Parker, I. (2004). </a:t>
            </a:r>
            <a:r>
              <a:rPr i="1"/>
              <a:t>Qualitative psychology: Introducing radical research</a:t>
            </a:r>
            <a:r>
              <a:rPr/>
              <a:t>. McGraw-Hill Education (UK).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2024-02-18T15:30:23Z</dcterms:created>
  <dcterms:modified xsi:type="dcterms:W3CDTF">2024-02-18T15:30:23Z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